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689"/>
    <a:srgbClr val="08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3AE4-A7C1-4219-B6E3-4D9FDF3A5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A7C54-21AD-4584-A111-50A0B8FD9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25C3A-24D6-46C2-AF24-3EB1A13C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DF3C-01B1-4A8A-A9C9-053A024C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8490-5937-4DD2-A25F-9960AC02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2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7B04-929D-4592-BC8C-C41EB7A3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0EA8A-9086-49A8-9B14-EACDFD74F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B2EBC-943D-4401-9702-6374A681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8A963-487C-4607-9C79-450BC4F3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384D1-04AF-4A6F-81BC-8B688AF4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BEF89-8CCA-4F3C-9764-18AA23EB1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FB3BBA-E775-4B2E-85CF-B4A29CE91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6C5BE-5F48-4BF6-8881-D4E9E2D6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28F0-E014-407D-A458-1DCF1830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24056-EEF2-4550-88E9-5FF4FAAF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0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4EDE-E8E9-4823-8591-2AF81554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09ABA-0707-46C2-8FD1-80BBFAC03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8D55E-AC43-4BA1-BD1D-25D51478E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31DDC-25D1-4AD2-93FC-E575BB88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1FE8-253B-417E-8519-EE6258C7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28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9282-59D3-46C9-BA14-976A3611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F3487-46BF-4582-AB32-A7B52D44B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F4D4A-F1E8-4BCA-B5C3-DA5EDB1E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F0546-C27F-4A63-ABC1-04938109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8AA95-A20C-4051-8CCE-B3BEE1F6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9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4F1C-814D-4FD4-BDAD-41FF0F32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F3100-1CCA-4A8B-918C-140B1CEF6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2BDE7-D36B-41E9-876B-C2C6D9B42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739F2-E7E3-4E6A-8834-E3BA57A2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85C15-F685-4EBD-BC93-1FD41AC7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18E0A-ECB5-41E5-8B97-92D0E63C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E9AA-000B-4B7E-9497-3FA94030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DC2FB-9FD7-4943-BA64-0A89B0F7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CCE27-CCD3-4E6F-BAE9-A27689F70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DF5D1-B587-4597-A615-304913634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639BC-F18E-47D6-90F1-62899B147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09FCA-E285-4BA6-B6E1-9DDD54417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BF2445-90F5-4B5A-A6A8-6F21EE0F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3A0E8-C3B4-420B-AC7B-4F0F4CD9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BA98-ED8E-41D7-8DAE-594B5A70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58282-D5EE-451C-B9A3-E0F95090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5AF35-5A6E-4B1F-A368-59638463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97373-E1D6-4DEA-AC7F-22C44D62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7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62B56-2A4E-4B2A-98FA-B2DCA770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DB106-4D1A-4E5D-941D-466FAD06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E49EC-F9A6-4029-90ED-26280A0B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4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F340-AE88-4F94-B2EB-866876A7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78EE-1100-4812-A9B4-E73693BB7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1A110-1DB2-4060-BE0A-9DCFD0DBC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ACBF9-AB0C-4769-9989-A8C350A0B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00511-3B4D-4972-9510-58EF9857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D62A5-AEBC-4521-BA81-A80CBCC4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9782-EC4D-4CB2-AC15-1A14E2D1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C41A0-C4A4-42D5-8E45-D113FDC26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378DD-AB06-4941-ADD2-2A9057B83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08944-8322-4B47-B33A-898BAB66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6C1AB-B807-4E22-9933-A91FAA34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1B3B5-0C98-46F8-83CF-AD33D699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33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DC50E9-C151-4BBF-960F-747E312C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9659-5534-49C3-95CE-24C1B64D4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391B5-A0DA-4601-B2B5-A460AFEC1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63719-B508-49D1-8E00-BF5E3A86B3D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9E0A9-A973-4575-B254-88F04C445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76E6F-F2A3-4E96-9CD6-12ED35391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8E6A0-2532-4A05-9B3C-8FDD9972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0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microsoft.com/office/2007/relationships/hdphoto" Target="../media/hdphoto11.wdp"/><Relationship Id="rId26" Type="http://schemas.microsoft.com/office/2007/relationships/hdphoto" Target="../media/hdphoto13.wdp"/><Relationship Id="rId3" Type="http://schemas.openxmlformats.org/officeDocument/2006/relationships/image" Target="../media/image14.png"/><Relationship Id="rId21" Type="http://schemas.openxmlformats.org/officeDocument/2006/relationships/image" Target="../media/image27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5" Type="http://schemas.openxmlformats.org/officeDocument/2006/relationships/image" Target="../media/image30.png"/><Relationship Id="rId33" Type="http://schemas.microsoft.com/office/2007/relationships/hdphoto" Target="../media/hdphoto15.wdp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20" Type="http://schemas.openxmlformats.org/officeDocument/2006/relationships/image" Target="../media/image26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microsoft.com/office/2007/relationships/hdphoto" Target="../media/hdphoto9.wdp"/><Relationship Id="rId24" Type="http://schemas.openxmlformats.org/officeDocument/2006/relationships/image" Target="../media/image29.png"/><Relationship Id="rId32" Type="http://schemas.openxmlformats.org/officeDocument/2006/relationships/image" Target="../media/image35.png"/><Relationship Id="rId5" Type="http://schemas.microsoft.com/office/2007/relationships/hdphoto" Target="../media/hdphoto7.wdp"/><Relationship Id="rId15" Type="http://schemas.microsoft.com/office/2007/relationships/hdphoto" Target="../media/hdphoto10.wdp"/><Relationship Id="rId23" Type="http://schemas.microsoft.com/office/2007/relationships/hdphoto" Target="../media/hdphoto12.wdp"/><Relationship Id="rId28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31" Type="http://schemas.microsoft.com/office/2007/relationships/hdphoto" Target="../media/hdphoto14.wdp"/><Relationship Id="rId4" Type="http://schemas.openxmlformats.org/officeDocument/2006/relationships/image" Target="../media/image15.png"/><Relationship Id="rId9" Type="http://schemas.microsoft.com/office/2007/relationships/hdphoto" Target="../media/hdphoto8.wdp"/><Relationship Id="rId14" Type="http://schemas.openxmlformats.org/officeDocument/2006/relationships/image" Target="../media/image22.png"/><Relationship Id="rId22" Type="http://schemas.openxmlformats.org/officeDocument/2006/relationships/image" Target="../media/image28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microsoft.com/office/2007/relationships/hdphoto" Target="../media/hdphoto19.wdp"/><Relationship Id="rId17" Type="http://schemas.openxmlformats.org/officeDocument/2006/relationships/image" Target="../media/image47.png"/><Relationship Id="rId2" Type="http://schemas.openxmlformats.org/officeDocument/2006/relationships/image" Target="../media/image36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5" Type="http://schemas.openxmlformats.org/officeDocument/2006/relationships/image" Target="../media/image45.png"/><Relationship Id="rId10" Type="http://schemas.microsoft.com/office/2007/relationships/hdphoto" Target="../media/hdphoto18.wdp"/><Relationship Id="rId19" Type="http://schemas.microsoft.com/office/2007/relationships/hdphoto" Target="../media/hdphoto20.wdp"/><Relationship Id="rId4" Type="http://schemas.microsoft.com/office/2007/relationships/hdphoto" Target="../media/hdphoto16.wdp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BC91E-CE1A-4C57-9427-B38D48CF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847" y="912475"/>
            <a:ext cx="1551767" cy="15517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2F6191-1E09-41B7-9B59-F4126CC1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02" y="1323975"/>
            <a:ext cx="904875" cy="90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5CA8F5-5484-4630-866A-D52B48F42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375" l="1250" r="99625">
                        <a14:foregroundMark x1="80000" y1="54625" x2="44000" y2="68000"/>
                        <a14:foregroundMark x1="47125" y1="51250" x2="56750" y2="59375"/>
                        <a14:foregroundMark x1="74250" y1="38250" x2="74250" y2="38250"/>
                        <a14:foregroundMark x1="75375" y1="37750" x2="75375" y2="37750"/>
                        <a14:foregroundMark x1="74375" y1="37375" x2="74375" y2="37375"/>
                        <a14:foregroundMark x1="75750" y1="34125" x2="75750" y2="34125"/>
                        <a14:foregroundMark x1="73125" y1="37125" x2="73125" y2="37125"/>
                        <a14:foregroundMark x1="72000" y1="36875" x2="74500" y2="40125"/>
                        <a14:foregroundMark x1="73375" y1="49000" x2="73375" y2="49000"/>
                        <a14:foregroundMark x1="74250" y1="44000" x2="74250" y2="44000"/>
                        <a14:foregroundMark x1="74750" y1="42000" x2="74750" y2="42000"/>
                        <a14:foregroundMark x1="74000" y1="45500" x2="74000" y2="45500"/>
                        <a14:foregroundMark x1="73875" y1="46375" x2="73875" y2="46375"/>
                        <a14:foregroundMark x1="72625" y1="51750" x2="72625" y2="51750"/>
                        <a14:foregroundMark x1="40375" y1="53250" x2="49500" y2="60125"/>
                        <a14:foregroundMark x1="49500" y1="60125" x2="52500" y2="71125"/>
                        <a14:foregroundMark x1="52500" y1="71125" x2="67375" y2="70625"/>
                        <a14:foregroundMark x1="67375" y1="70625" x2="74125" y2="59875"/>
                        <a14:foregroundMark x1="74125" y1="59875" x2="82250" y2="66250"/>
                        <a14:foregroundMark x1="75625" y1="62500" x2="77125" y2="57125"/>
                        <a14:foregroundMark x1="67375" y1="54500" x2="67375" y2="54500"/>
                        <a14:foregroundMark x1="61750" y1="56750" x2="61750" y2="56750"/>
                        <a14:foregroundMark x1="55750" y1="44250" x2="55750" y2="44250"/>
                        <a14:foregroundMark x1="54875" y1="46750" x2="54875" y2="46750"/>
                        <a14:foregroundMark x1="55875" y1="52250" x2="55875" y2="52250"/>
                        <a14:foregroundMark x1="55625" y1="50125" x2="55625" y2="50125"/>
                        <a14:foregroundMark x1="39625" y1="54000" x2="39625" y2="54000"/>
                        <a14:foregroundMark x1="46250" y1="49875" x2="46250" y2="49875"/>
                        <a14:foregroundMark x1="49500" y1="48500" x2="49500" y2="48500"/>
                        <a14:foregroundMark x1="32000" y1="55125" x2="20375" y2="57375"/>
                        <a14:foregroundMark x1="20375" y1="57375" x2="14250" y2="65875"/>
                        <a14:foregroundMark x1="14250" y1="65875" x2="11125" y2="68250"/>
                        <a14:foregroundMark x1="7125" y1="46000" x2="11625" y2="56875"/>
                        <a14:foregroundMark x1="11625" y1="56875" x2="11875" y2="56875"/>
                        <a14:foregroundMark x1="4750" y1="77625" x2="4750" y2="77625"/>
                        <a14:foregroundMark x1="96250" y1="76125" x2="84125" y2="81375"/>
                        <a14:foregroundMark x1="84125" y1="81375" x2="84125" y2="81500"/>
                        <a14:foregroundMark x1="87250" y1="82250" x2="92500" y2="77875"/>
                        <a14:foregroundMark x1="5625" y1="71125" x2="86250" y2="76750"/>
                        <a14:foregroundMark x1="86250" y1="76750" x2="97500" y2="81625"/>
                        <a14:foregroundMark x1="97500" y1="81625" x2="97375" y2="71875"/>
                        <a14:foregroundMark x1="97375" y1="71875" x2="96000" y2="70750"/>
                        <a14:foregroundMark x1="95625" y1="70750" x2="80625" y2="81375"/>
                        <a14:foregroundMark x1="80625" y1="81375" x2="80625" y2="81500"/>
                        <a14:foregroundMark x1="97750" y1="77250" x2="71750" y2="83625"/>
                        <a14:foregroundMark x1="71750" y1="83625" x2="10250" y2="72500"/>
                        <a14:foregroundMark x1="10250" y1="72500" x2="9500" y2="85750"/>
                        <a14:foregroundMark x1="9500" y1="85750" x2="49000" y2="81125"/>
                        <a14:foregroundMark x1="47875" y1="81125" x2="72375" y2="86250"/>
                        <a14:foregroundMark x1="22750" y1="84250" x2="6875" y2="77125"/>
                        <a14:foregroundMark x1="6875" y1="77125" x2="2250" y2="71000"/>
                        <a14:foregroundMark x1="1625" y1="72375" x2="27500" y2="88500"/>
                        <a14:foregroundMark x1="27500" y1="88500" x2="57500" y2="89250"/>
                        <a14:foregroundMark x1="57500" y1="89250" x2="56000" y2="85250"/>
                        <a14:foregroundMark x1="55000" y1="83375" x2="30875" y2="85875"/>
                        <a14:foregroundMark x1="22000" y1="85875" x2="2875" y2="85125"/>
                        <a14:foregroundMark x1="2750" y1="85125" x2="1250" y2="75875"/>
                        <a14:foregroundMark x1="1625" y1="81625" x2="31500" y2="92750"/>
                        <a14:foregroundMark x1="31500" y1="92750" x2="60750" y2="93000"/>
                        <a14:foregroundMark x1="60750" y1="93000" x2="91625" y2="85750"/>
                        <a14:foregroundMark x1="91625" y1="85750" x2="92500" y2="84125"/>
                        <a14:foregroundMark x1="94500" y1="82750" x2="59750" y2="87375"/>
                        <a14:foregroundMark x1="59750" y1="87375" x2="82875" y2="94250"/>
                        <a14:foregroundMark x1="82875" y1="94250" x2="94750" y2="92375"/>
                        <a14:foregroundMark x1="94750" y1="92375" x2="95500" y2="83000"/>
                        <a14:foregroundMark x1="95500" y1="83000" x2="99625" y2="92875"/>
                        <a14:foregroundMark x1="99625" y1="92875" x2="99625" y2="92875"/>
                        <a14:foregroundMark x1="4125" y1="84750" x2="18875" y2="90250"/>
                        <a14:foregroundMark x1="18875" y1="90250" x2="94625" y2="98000"/>
                        <a14:foregroundMark x1="94625" y1="98000" x2="4500" y2="98000"/>
                        <a14:foregroundMark x1="4500" y1="97625" x2="1750" y2="85375"/>
                        <a14:foregroundMark x1="1750" y1="85375" x2="2500" y2="98000"/>
                        <a14:foregroundMark x1="21500" y1="86875" x2="11500" y2="99375"/>
                        <a14:backgroundMark x1="22875" y1="22125" x2="1125" y2="38375"/>
                        <a14:backgroundMark x1="1125" y1="38375" x2="5250" y2="63500"/>
                        <a14:backgroundMark x1="7250" y1="28500" x2="27875" y2="43250"/>
                        <a14:backgroundMark x1="27875" y1="43250" x2="42875" y2="39750"/>
                        <a14:backgroundMark x1="42875" y1="39750" x2="55250" y2="26625"/>
                        <a14:backgroundMark x1="55250" y1="26625" x2="72500" y2="25250"/>
                        <a14:backgroundMark x1="72500" y1="25250" x2="85500" y2="31875"/>
                        <a14:backgroundMark x1="85500" y1="31875" x2="92875" y2="44750"/>
                        <a14:backgroundMark x1="92875" y1="44750" x2="97125" y2="63875"/>
                        <a14:backgroundMark x1="68125" y1="31625" x2="65500" y2="44750"/>
                        <a14:backgroundMark x1="65500" y1="44750" x2="54250" y2="34625"/>
                        <a14:backgroundMark x1="54250" y1="34625" x2="34750" y2="48875"/>
                        <a14:backgroundMark x1="34750" y1="48875" x2="11750" y2="39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9681" y="990600"/>
            <a:ext cx="1395519" cy="1395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935C5-D9C5-48C5-B6C7-A73118E49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00" b="96625" l="10000" r="90000">
                        <a14:foregroundMark x1="73625" y1="59625" x2="71250" y2="58375"/>
                        <a14:foregroundMark x1="71500" y1="58375" x2="75750" y2="62125"/>
                        <a14:foregroundMark x1="75750" y1="61500" x2="72250" y2="58375"/>
                        <a14:foregroundMark x1="51375" y1="96500" x2="53500" y2="89625"/>
                        <a14:foregroundMark x1="19750" y1="7000" x2="22250" y2="12750"/>
                        <a14:foregroundMark x1="71500" y1="6500" x2="71500" y2="6500"/>
                        <a14:foregroundMark x1="74750" y1="60000" x2="74750" y2="60000"/>
                        <a14:foregroundMark x1="71500" y1="57875" x2="71500" y2="57875"/>
                        <a14:foregroundMark x1="71500" y1="96625" x2="71500" y2="96625"/>
                        <a14:foregroundMark x1="19500" y1="6250" x2="19500" y2="6250"/>
                        <a14:foregroundMark x1="72375" y1="6000" x2="72375" y2="6000"/>
                        <a14:foregroundMark x1="73375" y1="59125" x2="73375" y2="59125"/>
                        <a14:backgroundMark x1="78750" y1="59625" x2="72875" y2="53125"/>
                        <a14:backgroundMark x1="71625" y1="57000" x2="71625" y2="57000"/>
                        <a14:backgroundMark x1="71625" y1="57375" x2="71625" y2="57375"/>
                        <a14:backgroundMark x1="34625" y1="94500" x2="25500" y2="69500"/>
                        <a14:backgroundMark x1="63500" y1="97375" x2="63250" y2="89875"/>
                        <a14:backgroundMark x1="86500" y1="94750" x2="78375" y2="98375"/>
                        <a14:backgroundMark x1="77625" y1="95000" x2="80250" y2="85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5198" y="577368"/>
            <a:ext cx="1964999" cy="19649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0553D-5575-4DAB-9A95-C13A1427F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7750" y1="53875" x2="32250" y2="28125"/>
                        <a14:foregroundMark x1="20875" y1="32000" x2="20875" y2="3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603" y="2524125"/>
            <a:ext cx="2394798" cy="23947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A87231-80A0-4212-8728-AA20DA2D7F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9286" y="2999972"/>
            <a:ext cx="1315662" cy="1315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F668C-B250-4EC7-9356-C0D8F656B5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9375" y1="67500" x2="54625" y2="67875"/>
                        <a14:foregroundMark x1="54625" y1="67875" x2="55500" y2="62000"/>
                        <a14:foregroundMark x1="55500" y1="62000" x2="59125" y2="71375"/>
                        <a14:foregroundMark x1="62250" y1="57750" x2="62250" y2="57750"/>
                        <a14:foregroundMark x1="59125" y1="89750" x2="59125" y2="89750"/>
                        <a14:backgroundMark x1="18000" y1="57000" x2="78125" y2="25750"/>
                        <a14:backgroundMark x1="83875" y1="44750" x2="21875" y2="55250"/>
                        <a14:backgroundMark x1="26000" y1="56250" x2="47750" y2="56625"/>
                        <a14:backgroundMark x1="47750" y1="56625" x2="64375" y2="53000"/>
                        <a14:backgroundMark x1="64375" y1="53000" x2="69000" y2="49750"/>
                        <a14:backgroundMark x1="78375" y1="49500" x2="43500" y2="56500"/>
                        <a14:backgroundMark x1="73125" y1="54625" x2="63250" y2="54375"/>
                        <a14:backgroundMark x1="63250" y1="54375" x2="62500" y2="53875"/>
                        <a14:backgroundMark x1="67500" y1="57750" x2="61250" y2="53125"/>
                        <a14:backgroundMark x1="64625" y1="57875" x2="62750" y2="56000"/>
                        <a14:backgroundMark x1="62875" y1="57125" x2="62875" y2="57125"/>
                        <a14:backgroundMark x1="30125" y1="58625" x2="31875" y2="56875"/>
                        <a14:backgroundMark x1="31625" y1="57750" x2="31375" y2="58125"/>
                        <a14:backgroundMark x1="31875" y1="58125" x2="31875" y2="58125"/>
                        <a14:backgroundMark x1="32500" y1="57875" x2="32250" y2="57875"/>
                        <a14:backgroundMark x1="55250" y1="91625" x2="55250" y2="91625"/>
                        <a14:backgroundMark x1="55000" y1="91000" x2="55000" y2="91000"/>
                        <a14:backgroundMark x1="47250" y1="91875" x2="47250" y2="9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4820" y="1820535"/>
            <a:ext cx="1684523" cy="168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7EF037-20C5-4605-A38E-495198D5DC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6402" y="3296455"/>
            <a:ext cx="868380" cy="868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7332BD-88B2-45C3-8C05-74425105C5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8010" y="3643550"/>
            <a:ext cx="817768" cy="8177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2109A2-C009-4CDF-BB59-336EC11EA5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25" b="93250" l="10000" r="90000">
                        <a14:foregroundMark x1="71125" y1="38125" x2="66500" y2="20625"/>
                        <a14:foregroundMark x1="66500" y1="20625" x2="54875" y2="11875"/>
                        <a14:foregroundMark x1="54875" y1="11875" x2="51000" y2="11875"/>
                        <a14:foregroundMark x1="63000" y1="90000" x2="57125" y2="93000"/>
                        <a14:foregroundMark x1="41250" y1="93250" x2="41250" y2="93250"/>
                        <a14:foregroundMark x1="65875" y1="10000" x2="54000" y2="9875"/>
                        <a14:foregroundMark x1="56250" y1="6625" x2="55500" y2="6625"/>
                        <a14:foregroundMark x1="24750" y1="47000" x2="24750" y2="47000"/>
                        <a14:foregroundMark x1="24875" y1="46500" x2="24875" y2="46500"/>
                        <a14:foregroundMark x1="24875" y1="49000" x2="24875" y2="48875"/>
                        <a14:foregroundMark x1="26125" y1="51500" x2="26125" y2="51500"/>
                        <a14:foregroundMark x1="25000" y1="46250" x2="25000" y2="46250"/>
                        <a14:backgroundMark x1="29750" y1="93125" x2="37500" y2="86250"/>
                        <a14:backgroundMark x1="37500" y1="86250" x2="37625" y2="86250"/>
                        <a14:backgroundMark x1="49875" y1="95125" x2="53875" y2="87750"/>
                        <a14:backgroundMark x1="25250" y1="50875" x2="25250" y2="50875"/>
                        <a14:backgroundMark x1="24250" y1="48000" x2="24250" y2="48000"/>
                        <a14:backgroundMark x1="24250" y1="45625" x2="24250" y2="45625"/>
                        <a14:backgroundMark x1="24750" y1="45750" x2="24750" y2="45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1614" y="792045"/>
            <a:ext cx="1792625" cy="17926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EC4F2D-63C3-470F-BB1F-E187517DEB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53661" y="3492730"/>
            <a:ext cx="1473642" cy="1473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140AF-FBE9-4CE7-82C0-6F19968807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000" b="95125" l="10000" r="93375">
                        <a14:foregroundMark x1="63375" y1="93375" x2="63375" y2="93375"/>
                        <a14:foregroundMark x1="73250" y1="90750" x2="70500" y2="69250"/>
                        <a14:foregroundMark x1="43500" y1="77625" x2="45875" y2="63875"/>
                        <a14:foregroundMark x1="80000" y1="9750" x2="69375" y2="11250"/>
                        <a14:foregroundMark x1="90125" y1="5000" x2="90125" y2="5000"/>
                        <a14:foregroundMark x1="92250" y1="19000" x2="92250" y2="19000"/>
                        <a14:foregroundMark x1="92375" y1="40000" x2="92375" y2="40000"/>
                        <a14:foregroundMark x1="74625" y1="39750" x2="70625" y2="34125"/>
                        <a14:foregroundMark x1="92750" y1="27750" x2="92750" y2="27750"/>
                        <a14:foregroundMark x1="90875" y1="30375" x2="90875" y2="30375"/>
                        <a14:foregroundMark x1="91125" y1="25375" x2="91125" y2="25375"/>
                        <a14:foregroundMark x1="39875" y1="94375" x2="39875" y2="94375"/>
                        <a14:foregroundMark x1="64875" y1="95125" x2="64875" y2="95125"/>
                        <a14:foregroundMark x1="93375" y1="19750" x2="93375" y2="19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388" y="990388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79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F6753B-72A6-4D10-BDD0-839989BA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72" y="197534"/>
            <a:ext cx="1586132" cy="158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F974A-C6EA-41FE-A426-DDF0C7F6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372" y="197534"/>
            <a:ext cx="1586132" cy="1586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FB51D-5485-411A-B799-15932EDF7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250" y1="59625" x2="16250" y2="59625"/>
                        <a14:foregroundMark x1="13875" y1="51750" x2="13875" y2="51750"/>
                        <a14:foregroundMark x1="17750" y1="64875" x2="17750" y2="64875"/>
                        <a14:foregroundMark x1="15250" y1="56250" x2="15250" y2="56250"/>
                        <a14:foregroundMark x1="17375" y1="63125" x2="17375" y2="63125"/>
                        <a14:foregroundMark x1="17875" y1="65500" x2="17875" y2="65500"/>
                        <a14:foregroundMark x1="15250" y1="57125" x2="15250" y2="57125"/>
                        <a14:foregroundMark x1="12625" y1="49875" x2="12625" y2="49875"/>
                        <a14:foregroundMark x1="12875" y1="45750" x2="12875" y2="45750"/>
                        <a14:foregroundMark x1="14375" y1="54875" x2="14375" y2="54875"/>
                        <a14:foregroundMark x1="14375" y1="54875" x2="14375" y2="54875"/>
                        <a14:foregroundMark x1="16875" y1="61625" x2="16875" y2="61625"/>
                        <a14:foregroundMark x1="18375" y1="66875" x2="18375" y2="66875"/>
                        <a14:backgroundMark x1="86875" y1="72125" x2="86875" y2="66250"/>
                        <a14:backgroundMark x1="84750" y1="67375" x2="84000" y2="72625"/>
                        <a14:backgroundMark x1="83625" y1="72250" x2="83250" y2="68125"/>
                        <a14:backgroundMark x1="83000" y1="68500" x2="82625" y2="69500"/>
                        <a14:backgroundMark x1="82375" y1="69000" x2="82375" y2="69000"/>
                        <a14:backgroundMark x1="82250" y1="68625" x2="82250" y2="68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654" y="2279715"/>
            <a:ext cx="3302146" cy="33021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1FD1-E5DE-4D3C-A98A-78095902B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43" y="3618245"/>
            <a:ext cx="1602545" cy="160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EF3632-D393-4CBA-A653-8928B0909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451" y="3239590"/>
            <a:ext cx="1981200" cy="198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5A870-DE78-4942-8D01-75A60A7210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28750" y1="87750" x2="13250" y2="55375"/>
                        <a14:backgroundMark x1="13250" y1="55375" x2="13750" y2="36375"/>
                        <a14:backgroundMark x1="13750" y1="36375" x2="23000" y2="19875"/>
                        <a14:backgroundMark x1="23000" y1="19875" x2="35375" y2="17125"/>
                        <a14:backgroundMark x1="35375" y1="17125" x2="54875" y2="17375"/>
                        <a14:backgroundMark x1="54875" y1="17375" x2="72000" y2="23750"/>
                        <a14:backgroundMark x1="72000" y1="23750" x2="85500" y2="43000"/>
                        <a14:backgroundMark x1="85500" y1="43000" x2="74750" y2="74375"/>
                        <a14:backgroundMark x1="74750" y1="74375" x2="62500" y2="84750"/>
                        <a14:backgroundMark x1="62500" y1="84750" x2="44250" y2="88500"/>
                        <a14:backgroundMark x1="44250" y1="88500" x2="25375" y2="81500"/>
                        <a14:backgroundMark x1="53875" y1="30250" x2="43875" y2="35375"/>
                        <a14:backgroundMark x1="43875" y1="35375" x2="41000" y2="38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39" y="3391778"/>
            <a:ext cx="2190083" cy="21900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704A23-B8FB-46E2-8A8B-BB4706CE17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972" y="1276139"/>
            <a:ext cx="2249202" cy="22492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46C4B4-CCE8-4617-B535-5A0D0E3E72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6093" y="185980"/>
            <a:ext cx="1780655" cy="1780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5D5EF5-43E7-455A-BF92-AD98A43BE5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5815" y="22657"/>
            <a:ext cx="1943978" cy="1943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123960-D79D-4A51-BC4C-E6F517B80B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5" b="90000" l="10000" r="90000">
                        <a14:foregroundMark x1="71750" y1="9625" x2="71750" y2="9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8454" y="155269"/>
            <a:ext cx="1780655" cy="17806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A66596-C144-4011-B3D6-84B23D0460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7600" y="990600"/>
            <a:ext cx="2096166" cy="2096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C7C799-5358-4F60-AF65-A0200F2076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750">
                        <a14:foregroundMark x1="90750" y1="41125" x2="90750" y2="41125"/>
                        <a14:foregroundMark x1="49250" y1="33125" x2="45000" y2="27625"/>
                        <a14:foregroundMark x1="10125" y1="38875" x2="10125" y2="38875"/>
                        <a14:backgroundMark x1="20250" y1="77500" x2="41250" y2="90375"/>
                        <a14:backgroundMark x1="41250" y1="90375" x2="67250" y2="91625"/>
                        <a14:backgroundMark x1="67250" y1="91625" x2="79375" y2="78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9788" y="1142788"/>
            <a:ext cx="2475457" cy="2475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463D3E-96ED-4884-8E87-3018BAA0BC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59492" y="77733"/>
            <a:ext cx="1337410" cy="13374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D42D12-6412-4CA2-8E80-A0733D4C7A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81511" y="155269"/>
            <a:ext cx="1719750" cy="1719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73B383-3B1C-471C-8E72-0D0DC968D3A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64937" y="1662576"/>
            <a:ext cx="1476328" cy="14763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0112C3-F615-4B3C-ADE1-C4818B81038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9515" y="0"/>
            <a:ext cx="1751734" cy="17517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6057C72-DB61-441B-AA89-8E7927BF598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57600" y="990600"/>
            <a:ext cx="2183130" cy="21831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F8FBD7-6208-48A9-8A13-EDA8445B07F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500" b="97750" l="5250" r="90000">
                        <a14:foregroundMark x1="60000" y1="7500" x2="60000" y2="7500"/>
                        <a14:foregroundMark x1="58125" y1="97750" x2="55250" y2="80125"/>
                        <a14:foregroundMark x1="71875" y1="51250" x2="71875" y2="51250"/>
                        <a14:foregroundMark x1="5250" y1="61625" x2="9125" y2="61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9789" y="1142789"/>
            <a:ext cx="2286212" cy="22862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6AC70AB-4ED3-44E3-A5C7-1B7E4ECCF2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44692" y="3795673"/>
            <a:ext cx="1032610" cy="10326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81215BD-E420-4127-94F8-8EC4C45A2C0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97092" y="3948073"/>
            <a:ext cx="1032610" cy="10326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9A7241-2AB1-4AAB-9D12-512FD23A950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49492" y="4100473"/>
            <a:ext cx="1032610" cy="10326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60A18C-21A9-4D68-BE00-83FE7CD8103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41125" y1="57375" x2="41125" y2="57375"/>
                        <a14:foregroundMark x1="50250" y1="44500" x2="50250" y2="44500"/>
                        <a14:foregroundMark x1="25000" y1="53500" x2="25000" y2="53500"/>
                        <a14:foregroundMark x1="50875" y1="45000" x2="50875" y2="45000"/>
                        <a14:foregroundMark x1="40375" y1="57375" x2="40375" y2="57375"/>
                        <a14:foregroundMark x1="50625" y1="44750" x2="50625" y2="44750"/>
                        <a14:foregroundMark x1="38250" y1="57500" x2="38250" y2="57500"/>
                        <a14:foregroundMark x1="39750" y1="57500" x2="39750" y2="57500"/>
                        <a14:foregroundMark x1="37000" y1="57500" x2="37000" y2="57500"/>
                        <a14:foregroundMark x1="33500" y1="57500" x2="33500" y2="57500"/>
                        <a14:foregroundMark x1="34875" y1="57500" x2="34875" y2="57500"/>
                        <a14:foregroundMark x1="37875" y1="57500" x2="37875" y2="57500"/>
                        <a14:foregroundMark x1="39125" y1="57500" x2="39125" y2="57500"/>
                        <a14:foregroundMark x1="36375" y1="57375" x2="36375" y2="57375"/>
                        <a14:foregroundMark x1="36000" y1="57500" x2="36000" y2="57500"/>
                        <a14:foregroundMark x1="35375" y1="57500" x2="35375" y2="57500"/>
                        <a14:backgroundMark x1="89375" y1="62625" x2="23125" y2="66500"/>
                        <a14:backgroundMark x1="23125" y1="66500" x2="8750" y2="63500"/>
                        <a14:backgroundMark x1="57625" y1="58625" x2="50125" y2="60625"/>
                        <a14:backgroundMark x1="48625" y1="59125" x2="60375" y2="59125"/>
                        <a14:backgroundMark x1="60375" y1="59125" x2="70500" y2="59375"/>
                        <a14:backgroundMark x1="44750" y1="58375" x2="47625" y2="59500"/>
                        <a14:backgroundMark x1="43500" y1="58500" x2="37000" y2="59000"/>
                        <a14:backgroundMark x1="41250" y1="58250" x2="41250" y2="58250"/>
                        <a14:backgroundMark x1="40750" y1="58125" x2="40750" y2="58125"/>
                        <a14:backgroundMark x1="42250" y1="58125" x2="42250" y2="58125"/>
                        <a14:backgroundMark x1="39875" y1="58250" x2="39875" y2="58250"/>
                        <a14:backgroundMark x1="39500" y1="58125" x2="39500" y2="58125"/>
                        <a14:backgroundMark x1="17875" y1="59000" x2="16750" y2="46875"/>
                        <a14:backgroundMark x1="20125" y1="58500" x2="18500" y2="54625"/>
                        <a14:backgroundMark x1="28750" y1="51250" x2="21125" y2="51250"/>
                        <a14:backgroundMark x1="40250" y1="58375" x2="40250" y2="58375"/>
                        <a14:backgroundMark x1="49625" y1="46000" x2="49625" y2="46000"/>
                        <a14:backgroundMark x1="50125" y1="49875" x2="50125" y2="49875"/>
                        <a14:backgroundMark x1="49625" y1="49750" x2="49625" y2="49750"/>
                        <a14:backgroundMark x1="37250" y1="58125" x2="37250" y2="58125"/>
                        <a14:backgroundMark x1="39125" y1="58000" x2="39125" y2="58000"/>
                        <a14:backgroundMark x1="33750" y1="58000" x2="33750" y2="58000"/>
                        <a14:backgroundMark x1="38500" y1="58125" x2="38500" y2="58125"/>
                        <a14:backgroundMark x1="38000" y1="58125" x2="38000" y2="58125"/>
                        <a14:backgroundMark x1="38625" y1="57875" x2="38625" y2="57875"/>
                        <a14:backgroundMark x1="37125" y1="58000" x2="37125" y2="58000"/>
                        <a14:backgroundMark x1="35875" y1="57750" x2="35875" y2="57750"/>
                        <a14:backgroundMark x1="33125" y1="57875" x2="33125" y2="57875"/>
                        <a14:backgroundMark x1="34875" y1="58125" x2="34875" y2="58125"/>
                        <a14:backgroundMark x1="34375" y1="57875" x2="34375" y2="57875"/>
                        <a14:backgroundMark x1="34250" y1="57875" x2="34250" y2="57875"/>
                        <a14:backgroundMark x1="33500" y1="57875" x2="33500" y2="57875"/>
                        <a14:backgroundMark x1="35125" y1="57875" x2="35125" y2="57875"/>
                        <a14:backgroundMark x1="37875" y1="58000" x2="37875" y2="58000"/>
                        <a14:backgroundMark x1="36750" y1="57875" x2="36500" y2="57875"/>
                        <a14:backgroundMark x1="35625" y1="58000" x2="35625" y2="5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8366" y="2031052"/>
            <a:ext cx="3492141" cy="34921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172513A-8E20-454F-AE18-45FECEAF7CF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7000" b="96500" l="10000" r="90000">
                        <a14:foregroundMark x1="32625" y1="7125" x2="32625" y2="7125"/>
                        <a14:foregroundMark x1="34375" y1="96500" x2="34375" y2="96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9631" y="3301463"/>
            <a:ext cx="2994695" cy="29946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8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DD23A-08A6-45B4-A1C1-8F234C8E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914400"/>
            <a:ext cx="1803400" cy="180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D2E80E-3EBC-4E60-967A-33A594BC3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500" l="10000" r="90000">
                        <a14:foregroundMark x1="29125" y1="49000" x2="30250" y2="57500"/>
                        <a14:foregroundMark x1="32000" y1="64000" x2="30500" y2="79375"/>
                        <a14:foregroundMark x1="26250" y1="81250" x2="29500" y2="64125"/>
                        <a14:foregroundMark x1="29500" y1="64125" x2="22125" y2="59625"/>
                        <a14:foregroundMark x1="12250" y1="96375" x2="12250" y2="96375"/>
                        <a14:foregroundMark x1="20875" y1="87250" x2="20875" y2="87250"/>
                        <a14:foregroundMark x1="60375" y1="99000" x2="60375" y2="99000"/>
                        <a14:foregroundMark x1="80000" y1="96375" x2="80000" y2="96375"/>
                        <a14:foregroundMark x1="80875" y1="99500" x2="80875" y2="99500"/>
                        <a14:foregroundMark x1="78875" y1="98750" x2="78875" y2="98750"/>
                        <a14:foregroundMark x1="78750" y1="98750" x2="78750" y2="98750"/>
                        <a14:foregroundMark x1="78625" y1="98750" x2="78625" y2="98750"/>
                        <a14:foregroundMark x1="78375" y1="98000" x2="78375" y2="98000"/>
                        <a14:backgroundMark x1="89375" y1="34625" x2="57250" y2="17500"/>
                        <a14:backgroundMark x1="57250" y1="17500" x2="57000" y2="17500"/>
                        <a14:backgroundMark x1="24000" y1="98750" x2="24000" y2="98750"/>
                        <a14:backgroundMark x1="37750" y1="98750" x2="37750" y2="98750"/>
                        <a14:backgroundMark x1="7500" y1="99750" x2="7500" y2="99750"/>
                        <a14:backgroundMark x1="34375" y1="68250" x2="34375" y2="68250"/>
                        <a14:backgroundMark x1="25750" y1="67750" x2="25750" y2="67750"/>
                        <a14:backgroundMark x1="80125" y1="76375" x2="80125" y2="76375"/>
                        <a14:backgroundMark x1="79875" y1="75625" x2="79875" y2="7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350" y="0"/>
            <a:ext cx="1663700" cy="1663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B9E4D-E292-4059-93B4-89DFC799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450" y="647700"/>
            <a:ext cx="11684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C842E-F1F1-492D-9CFF-4AF3CB665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1143000"/>
            <a:ext cx="4876800" cy="487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14D15-584D-40BA-8E68-07B7B7CBD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3375" l="10000" r="90000">
                        <a14:foregroundMark x1="29750" y1="4375" x2="35625" y2="9625"/>
                        <a14:foregroundMark x1="74500" y1="4125" x2="74500" y2="4125"/>
                        <a14:foregroundMark x1="29375" y1="3125" x2="29375" y2="3125"/>
                        <a14:foregroundMark x1="42250" y1="93000" x2="40625" y2="87000"/>
                        <a14:foregroundMark x1="62625" y1="93375" x2="62625" y2="93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5008" y="395408"/>
            <a:ext cx="2841384" cy="28413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06438-EC4E-480D-8755-E878666463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6625" y1="79500" x2="26625" y2="79500"/>
                        <a14:foregroundMark x1="77375" y1="83375" x2="77375" y2="83375"/>
                        <a14:foregroundMark x1="76875" y1="79125" x2="76875" y2="79125"/>
                        <a14:foregroundMark x1="76375" y1="78375" x2="76875" y2="79875"/>
                        <a14:backgroundMark x1="10625" y1="45625" x2="74625" y2="52125"/>
                        <a14:backgroundMark x1="74625" y1="52125" x2="91000" y2="51875"/>
                        <a14:backgroundMark x1="91000" y1="51875" x2="92750" y2="51875"/>
                        <a14:backgroundMark x1="87750" y1="55000" x2="23500" y2="56250"/>
                        <a14:backgroundMark x1="26625" y1="55500" x2="63000" y2="49250"/>
                        <a14:backgroundMark x1="76875" y1="56000" x2="85875" y2="64875"/>
                        <a14:backgroundMark x1="85875" y1="64875" x2="82750" y2="89875"/>
                        <a14:backgroundMark x1="82750" y1="89875" x2="65625" y2="92500"/>
                        <a14:backgroundMark x1="65625" y1="92500" x2="68375" y2="80875"/>
                        <a14:backgroundMark x1="68375" y1="80875" x2="37250" y2="81375"/>
                        <a14:backgroundMark x1="37250" y1="81375" x2="22875" y2="94250"/>
                        <a14:backgroundMark x1="22875" y1="94250" x2="14250" y2="69375"/>
                        <a14:backgroundMark x1="14250" y1="69375" x2="18750" y2="54625"/>
                        <a14:backgroundMark x1="18750" y1="54625" x2="28500" y2="51875"/>
                        <a14:backgroundMark x1="28500" y1="51875" x2="31750" y2="53375"/>
                        <a14:backgroundMark x1="52625" y1="44250" x2="39500" y2="33500"/>
                        <a14:backgroundMark x1="39500" y1="33500" x2="12625" y2="22500"/>
                        <a14:backgroundMark x1="12625" y1="22500" x2="62000" y2="27625"/>
                        <a14:backgroundMark x1="62000" y1="27625" x2="86375" y2="42250"/>
                        <a14:backgroundMark x1="86375" y1="42250" x2="83125" y2="48500"/>
                        <a14:backgroundMark x1="28125" y1="57500" x2="28125" y2="57500"/>
                        <a14:backgroundMark x1="39750" y1="58500" x2="39750" y2="58500"/>
                        <a14:backgroundMark x1="27250" y1="58000" x2="27250" y2="58000"/>
                        <a14:backgroundMark x1="30500" y1="58500" x2="30500" y2="58500"/>
                        <a14:backgroundMark x1="26625" y1="58375" x2="26625" y2="58375"/>
                        <a14:backgroundMark x1="33000" y1="58750" x2="33000" y2="58750"/>
                        <a14:backgroundMark x1="28375" y1="58625" x2="28375" y2="58625"/>
                        <a14:backgroundMark x1="35625" y1="58375" x2="35625" y2="58375"/>
                        <a14:backgroundMark x1="32000" y1="58375" x2="32000" y2="58375"/>
                        <a14:backgroundMark x1="25625" y1="58375" x2="25625" y2="58375"/>
                        <a14:backgroundMark x1="26750" y1="58750" x2="26750" y2="58750"/>
                        <a14:backgroundMark x1="28500" y1="58750" x2="28500" y2="58750"/>
                        <a14:backgroundMark x1="29500" y1="58875" x2="29500" y2="58875"/>
                        <a14:backgroundMark x1="36250" y1="58875" x2="36250" y2="58875"/>
                        <a14:backgroundMark x1="42500" y1="58750" x2="42500" y2="58750"/>
                        <a14:backgroundMark x1="46125" y1="58750" x2="46125" y2="58750"/>
                        <a14:backgroundMark x1="32375" y1="77500" x2="34250" y2="82250"/>
                        <a14:backgroundMark x1="29500" y1="77375" x2="42250" y2="78125"/>
                        <a14:backgroundMark x1="26173" y1="79500" x2="31250" y2="86375"/>
                        <a14:backgroundMark x1="25250" y1="78250" x2="26173" y2="79500"/>
                        <a14:backgroundMark x1="28000" y1="77375" x2="47000" y2="78375"/>
                        <a14:backgroundMark x1="47000" y1="78375" x2="54500" y2="78250"/>
                        <a14:backgroundMark x1="74740" y1="80193" x2="70875" y2="82125"/>
                        <a14:backgroundMark x1="79375" y1="77875" x2="78582" y2="78272"/>
                        <a14:backgroundMark x1="72750" y1="83625" x2="84375" y2="88875"/>
                        <a14:backgroundMark x1="84375" y1="88875" x2="84375" y2="88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14171" y="647700"/>
            <a:ext cx="4877223" cy="487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B4759C-C2FC-450E-9896-3C50275210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34875" y1="88750" x2="43375" y2="71250"/>
                        <a14:backgroundMark x1="43375" y1="71250" x2="44125" y2="65625"/>
                        <a14:backgroundMark x1="35500" y1="65625" x2="26375" y2="85000"/>
                        <a14:backgroundMark x1="26375" y1="85000" x2="15500" y2="88750"/>
                        <a14:backgroundMark x1="15500" y1="88750" x2="11000" y2="72625"/>
                        <a14:backgroundMark x1="28250" y1="63875" x2="69500" y2="84625"/>
                        <a14:backgroundMark x1="69500" y1="84625" x2="69500" y2="84625"/>
                        <a14:backgroundMark x1="30250" y1="62500" x2="80250" y2="85000"/>
                        <a14:backgroundMark x1="80250" y1="85000" x2="88750" y2="79750"/>
                        <a14:backgroundMark x1="88750" y1="79750" x2="86500" y2="69625"/>
                        <a14:backgroundMark x1="69750" y1="63625" x2="45625" y2="64500"/>
                        <a14:backgroundMark x1="14125" y1="81500" x2="9250" y2="59250"/>
                        <a14:backgroundMark x1="25375" y1="65750" x2="25375" y2="65750"/>
                        <a14:backgroundMark x1="78250" y1="72000" x2="78250" y2="72000"/>
                        <a14:backgroundMark x1="77625" y1="70875" x2="77625" y2="70875"/>
                        <a14:backgroundMark x1="77000" y1="70000" x2="77000" y2="70000"/>
                        <a14:backgroundMark x1="78750" y1="73000" x2="78750" y2="73000"/>
                        <a14:backgroundMark x1="24875" y1="32000" x2="24875" y2="3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4048" y="-1206712"/>
            <a:ext cx="4877223" cy="487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72AB59-B566-4208-B1CB-9FEF5B246A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C5B49-C4AB-40A4-9554-4F6E1A922A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0" y="1143000"/>
            <a:ext cx="4876800" cy="487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15091-F67E-4281-B088-E31078CEB7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62400" y="1295400"/>
            <a:ext cx="4876800" cy="487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4D6513-B6C3-43AC-A6CD-385D60A27E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4800" y="1447800"/>
            <a:ext cx="4876800" cy="4876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9AD8E7-A80A-4D67-9309-87BFB2814F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7200" y="1600200"/>
            <a:ext cx="4876800" cy="487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3A3DE5-A13D-4E60-AFC9-AD5F31F40D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091" b="89985" l="9877" r="89969">
                        <a14:foregroundMark x1="61574" y1="9091" x2="61574" y2="9091"/>
                        <a14:backgroundMark x1="47840" y1="75963" x2="47840" y2="75963"/>
                        <a14:backgroundMark x1="40895" y1="49307" x2="40895" y2="49307"/>
                        <a14:backgroundMark x1="54630" y1="52388" x2="54630" y2="52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0725" y="1450676"/>
            <a:ext cx="3950550" cy="3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65</cp:revision>
  <dcterms:created xsi:type="dcterms:W3CDTF">2025-03-13T11:57:37Z</dcterms:created>
  <dcterms:modified xsi:type="dcterms:W3CDTF">2025-04-15T16:50:07Z</dcterms:modified>
</cp:coreProperties>
</file>